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84" r:id="rId5"/>
    <p:sldId id="267" r:id="rId6"/>
    <p:sldId id="285" r:id="rId7"/>
    <p:sldId id="272" r:id="rId8"/>
    <p:sldId id="271" r:id="rId9"/>
    <p:sldId id="261" r:id="rId10"/>
    <p:sldId id="288" r:id="rId11"/>
    <p:sldId id="270" r:id="rId12"/>
    <p:sldId id="290" r:id="rId13"/>
    <p:sldId id="286" r:id="rId14"/>
    <p:sldId id="262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2024" autoAdjust="0"/>
  </p:normalViewPr>
  <p:slideViewPr>
    <p:cSldViewPr>
      <p:cViewPr varScale="1">
        <p:scale>
          <a:sx n="73" d="100"/>
          <a:sy n="73" d="100"/>
        </p:scale>
        <p:origin x="5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62A1CB-15C9-4278-A390-014C55F2FA61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5A2DAA-CDAB-4182-8F78-A5BF09752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CBFE9-BF39-4EB6-AC26-A7E210B539F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6D636-E68B-40B2-B347-4FB37A755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D636-E68B-40B2-B347-4FB37A7559E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9CF1-CF2E-4C32-8FEE-32F82983D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9E45-E4FE-4669-9916-D537E6145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9C87-0FB0-4EC7-9D54-28F966B86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A59-D819-4D5F-8B9D-DB2014C5F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2209-1A91-412C-8310-465584C3E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5887-8E9E-43FE-A76C-9C91EF114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58E4-CE12-4187-9956-D7424EA08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45C-F567-458F-98DC-E867BD98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74B3-C3D4-430C-A6A9-6B4573F43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0369-6926-43C8-986B-20D23E2A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A239-FA83-4C61-BD4F-440ABEC70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E84A51-D89B-4910-A1D4-5C54EDAB6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07504" y="4653136"/>
            <a:ext cx="9036496" cy="266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«Социально-этнический центр </a:t>
            </a:r>
            <a:endParaRPr lang="en-US" sz="32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«Игорево поле»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х. Погорелов Белокалитвинского района Ростовской области)</a:t>
            </a:r>
          </a:p>
        </p:txBody>
      </p:sp>
      <p:pic>
        <p:nvPicPr>
          <p:cNvPr id="7" name="Picture 2" descr="F:\Копия Набережная (ПАНОРАМА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836712"/>
            <a:ext cx="780535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547664" y="188640"/>
            <a:ext cx="6108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Сохраняя прошлое, строим будущее!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47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286584"/>
            <a:ext cx="8388424" cy="557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404813"/>
            <a:ext cx="8748464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Девиз мероприятия: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«Слово о полку Игореве- памятник культуры, объединяющий народы».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В мероприятии принимает участие молодежь из разных регионов и государств</a:t>
            </a:r>
          </a:p>
        </p:txBody>
      </p:sp>
      <p:pic>
        <p:nvPicPr>
          <p:cNvPr id="15363" name="Picture 4" descr="Изображение КиК 6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42128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124744"/>
            <a:ext cx="315009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7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73016"/>
            <a:ext cx="4464496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16" y="40466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ото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573016"/>
            <a:ext cx="4248472" cy="293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37671947_shturm.jpg"/>
          <p:cNvPicPr>
            <a:picLocks noChangeAspect="1"/>
          </p:cNvPicPr>
          <p:nvPr/>
        </p:nvPicPr>
        <p:blipFill>
          <a:blip r:embed="rId4" cstate="screen">
            <a:lum bright="-10000"/>
            <a:extLst/>
          </a:blip>
          <a:stretch>
            <a:fillRect/>
          </a:stretch>
        </p:blipFill>
        <p:spPr>
          <a:xfrm>
            <a:off x="4572000" y="3573016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4664"/>
            <a:ext cx="417290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5652120" y="404664"/>
            <a:ext cx="3312368" cy="221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70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96136" y="4653136"/>
            <a:ext cx="3203848" cy="212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>
          <a:xfrm>
            <a:off x="358775" y="-171400"/>
            <a:ext cx="8785225" cy="1223963"/>
          </a:xfrm>
        </p:spPr>
        <p:txBody>
          <a:bodyPr/>
          <a:lstStyle/>
          <a:p>
            <a:pPr eaLnBrk="1" hangingPunct="1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Высадка Парка народного единства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_03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581128"/>
            <a:ext cx="2664296" cy="177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_0061_20141201_11722144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564904"/>
            <a:ext cx="325854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_738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9512" y="404664"/>
            <a:ext cx="3096344" cy="205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_02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620688"/>
            <a:ext cx="239131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_03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20888"/>
            <a:ext cx="3275856" cy="217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_029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509120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8640"/>
            <a:ext cx="746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сделано и что планируем сделать!</a:t>
            </a:r>
          </a:p>
        </p:txBody>
      </p:sp>
      <p:pic>
        <p:nvPicPr>
          <p:cNvPr id="4" name="Рисунок 3" descr="Плак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316416" cy="567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погорел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67500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04025" y="549275"/>
            <a:ext cx="2232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Хутор Погорелов – новый объект событийного туризма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Рисунок 5" descr="16000113_pogorelov1 -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133600"/>
            <a:ext cx="2052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Содержимое 11" descr="16000113_pogorelov1 - копия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00875" y="4437063"/>
            <a:ext cx="2143125" cy="21193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основе создания Центра: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5225" cy="13684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1) изменение  функционального назначения населенного пункта: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Мельница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Колхозы, Шахта                      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Туристско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рекреационный центр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18 век                                            20 век                                                   21 век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179388" y="2060575"/>
            <a:ext cx="87852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2) разделение населенного пункта на эпохи, создание комплексов:</a:t>
            </a:r>
          </a:p>
          <a:p>
            <a:r>
              <a:rPr lang="ru-RU" sz="2000" b="1" dirty="0">
                <a:latin typeface="Times New Roman" pitchFamily="18" charset="0"/>
              </a:rPr>
              <a:t>                        12 век                              20 век                              21 век</a:t>
            </a:r>
          </a:p>
          <a:p>
            <a:r>
              <a:rPr lang="ru-RU" b="1" dirty="0"/>
              <a:t>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835696" y="1340768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148064" y="1340768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771800" y="2492896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580112" y="2492896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0825" y="3141663"/>
            <a:ext cx="6049963" cy="3322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хутора: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Хутор Погорелов на реке Калитве один из самых старых в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Белокалитвинском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районе –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основан в 1739 г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По одной из версий, хутор Погорелов расположился недалеко от исторического места знаменитой битвы князя Игоря с половцами в мае 1185 году.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Одной из владелиц  вальцовой мельницы в 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веке была жена войскового атамана М.К. Ефремова.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В первой половине 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века родился, учился и начинал свою трудовую деятельность академик, доктор  физико-математических наук В.А.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Какичев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4" descr="DSC_6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251" y="2996952"/>
            <a:ext cx="293774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263"/>
          </a:xfrm>
        </p:spPr>
        <p:txBody>
          <a:bodyPr/>
          <a:lstStyle/>
          <a:p>
            <a:pPr eaLnBrk="1" hangingPunct="1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  <a:t>Центр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«Игорево поле»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  <a:t>состоит из нескольких комплексов: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5652119" cy="5904656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Духовно – патриотический комплекс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«Слово о полку Игореве»: 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Музей из камня, террасы, храм, колокольня - трапезная, актовый зал, библиотека, парк, парковка.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Образовательно-спортивный комплекс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им. академика В. А. </a:t>
            </a:r>
            <a:r>
              <a:rPr 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Какичева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Школа казачьей экологии им.Академика В.А.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Какичева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детский сад, спортивная площадка.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Культурно – исторический комплекс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им. М.К. Ефремовой: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Братская могила, мельница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энергодом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дом культуры, детский городок, сцена, памятные знаки, кухни народов, место для отдыха – ладья.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Новое поселение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Гостевое подворье: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Место для приема туристов, реализация программы «Уроки истории»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 Рекреационная зона: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Крест, сцена-крепость, места для отдыха туристов с палатками.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 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124" name="Picture 6" descr="ж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9730"/>
            <a:ext cx="2987824" cy="176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Рисунок 6" descr="сегодня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455" y="4077072"/>
            <a:ext cx="1931769" cy="105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Рисунок 7" descr="4.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053" y="3789040"/>
            <a:ext cx="2575947" cy="145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Рисунок 7" descr="4.Ладь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1" y="2256138"/>
            <a:ext cx="2411759" cy="141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031030"/>
            <a:ext cx="1344722" cy="190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марке фано фото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4060" y="5229199"/>
            <a:ext cx="3569940" cy="151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425575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2001 г. Патриарх Московский и Всея Руси Алексий 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Архиепископа Ростовский и </a:t>
            </a:r>
            <a:r>
              <a:rPr lang="ru-RU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Новочеркасский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Пантелеимон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благословили идею создания Центра</a:t>
            </a:r>
          </a:p>
        </p:txBody>
      </p:sp>
      <p:pic>
        <p:nvPicPr>
          <p:cNvPr id="5" name="Picture 6" descr="патриар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692696"/>
            <a:ext cx="4223367" cy="2880320"/>
          </a:xfrm>
          <a:effectLst>
            <a:softEdge rad="112500"/>
          </a:effectLst>
        </p:spPr>
      </p:pic>
      <p:pic>
        <p:nvPicPr>
          <p:cNvPr id="4" name="Picture 4" descr="Благословение 1 мкч Патриарх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85389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Утверждение Крестовоздвиженского хра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2088232" cy="31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0" y="5373216"/>
            <a:ext cx="3744416" cy="630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Памятный знак российско-белорусской дружбы </a:t>
            </a:r>
            <a:br>
              <a:rPr lang="en-US" sz="16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«Вещий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</a:rPr>
              <a:t>Боян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»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открыт 21.05.2011 года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44" name="Picture 4" descr="belk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48880"/>
            <a:ext cx="253814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17032"/>
            <a:ext cx="2995918" cy="302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3744416" cy="275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30689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Памятный знак бронзовая книга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«Слово о полку Игореве»</a:t>
            </a:r>
            <a:b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установлен  17.05.2008 года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620688"/>
            <a:ext cx="2664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Памятный знак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Поклонный Крест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Ратичам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князя Игоря»</a:t>
            </a:r>
            <a:b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установлен 28.05.2006 год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1400" b="1" dirty="0"/>
          </a:p>
        </p:txBody>
      </p:sp>
      <p:pic>
        <p:nvPicPr>
          <p:cNvPr id="8" name="Рисунок 7" descr="1.Хра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48880"/>
            <a:ext cx="3007548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556792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Духовно-патриотический комплекс </a:t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«Слово о полку Игореве»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939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символы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03648" y="-99392"/>
            <a:ext cx="6049963" cy="63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>
            <a:normAutofit fontScale="90000"/>
          </a:bodyPr>
          <a:lstStyle/>
          <a:p>
            <a:pPr algn="ctr" eaLnBrk="0" hangingPunct="0">
              <a:defRPr/>
            </a:pPr>
            <a:r>
              <a:rPr lang="ru-RU" sz="36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Сделано с нашими партнерами</a:t>
            </a:r>
          </a:p>
        </p:txBody>
      </p:sp>
      <p:pic>
        <p:nvPicPr>
          <p:cNvPr id="6" name="Рисунок 5" descr="29.jpg"/>
          <p:cNvPicPr>
            <a:picLocks noChangeAspect="1"/>
          </p:cNvPicPr>
          <p:nvPr/>
        </p:nvPicPr>
        <p:blipFill>
          <a:blip r:embed="rId2" cstate="screen">
            <a:lum bright="-10000"/>
          </a:blip>
          <a:stretch>
            <a:fillRect/>
          </a:stretch>
        </p:blipFill>
        <p:spPr>
          <a:xfrm>
            <a:off x="0" y="3573016"/>
            <a:ext cx="2088232" cy="314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5453.JPG"/>
          <p:cNvPicPr>
            <a:picLocks noChangeAspect="1"/>
          </p:cNvPicPr>
          <p:nvPr/>
        </p:nvPicPr>
        <p:blipFill>
          <a:blip r:embed="rId3" cstate="screen">
            <a:lum bright="-10000"/>
          </a:blip>
          <a:stretch>
            <a:fillRect/>
          </a:stretch>
        </p:blipFill>
        <p:spPr>
          <a:xfrm>
            <a:off x="4211960" y="3573016"/>
            <a:ext cx="2144767" cy="320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6949.JPG"/>
          <p:cNvPicPr>
            <a:picLocks noChangeAspect="1"/>
          </p:cNvPicPr>
          <p:nvPr/>
        </p:nvPicPr>
        <p:blipFill>
          <a:blip r:embed="rId4" cstate="screen">
            <a:lum bright="-10000"/>
          </a:blip>
          <a:stretch>
            <a:fillRect/>
          </a:stretch>
        </p:blipFill>
        <p:spPr>
          <a:xfrm>
            <a:off x="2051720" y="3573016"/>
            <a:ext cx="2111137" cy="317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6971.JPG"/>
          <p:cNvPicPr>
            <a:picLocks noChangeAspect="1"/>
          </p:cNvPicPr>
          <p:nvPr/>
        </p:nvPicPr>
        <p:blipFill>
          <a:blip r:embed="rId5" cstate="screen">
            <a:lum bright="-10000"/>
          </a:blip>
          <a:stretch>
            <a:fillRect/>
          </a:stretch>
        </p:blipFill>
        <p:spPr>
          <a:xfrm>
            <a:off x="971600" y="476672"/>
            <a:ext cx="4536504" cy="3013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9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7705" y="764705"/>
            <a:ext cx="2916295" cy="439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3600400" cy="548680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городок в стиле 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века</a:t>
            </a:r>
          </a:p>
        </p:txBody>
      </p:sp>
      <p:pic>
        <p:nvPicPr>
          <p:cNvPr id="6" name="Picture 2" descr="C:\Users\Администратор\Desktop\DSC_55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20688"/>
            <a:ext cx="451736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38" y="3573016"/>
            <a:ext cx="464819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2" descr="15_20130522_1244020672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764704"/>
            <a:ext cx="3676958" cy="554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630932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Сцена-крепость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248" y="18864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83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Международные Каяльские чтения</a:t>
            </a:r>
          </a:p>
        </p:txBody>
      </p:sp>
      <p:pic>
        <p:nvPicPr>
          <p:cNvPr id="5" name="Рисунок 4" descr="Баннер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7849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Международные Каяльские чтения – </a:t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главная визитная карточка» 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«Социально-этнического центра «Игорево поле»</a:t>
            </a:r>
          </a:p>
        </p:txBody>
      </p:sp>
      <p:pic>
        <p:nvPicPr>
          <p:cNvPr id="19459" name="Picture 5" descr="марке фано фото (6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300523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9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433666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124744"/>
            <a:ext cx="4104456" cy="272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264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В основе создания Центра:</vt:lpstr>
      <vt:lpstr>Центр «Игорево поле» состоит из нескольких комплексов:</vt:lpstr>
      <vt:lpstr>В 2001 г. Патриарх Московский и Всея Руси Алексий II и Архиепископа Ростовский и Новочеркасский Пантелеимон благословили идею создания Центра</vt:lpstr>
      <vt:lpstr>Памятный знак российско-белорусской дружбы  «Вещий Боян» открыт 21.05.2011 года </vt:lpstr>
      <vt:lpstr> </vt:lpstr>
      <vt:lpstr>Детский городок в стиле  12 века</vt:lpstr>
      <vt:lpstr>Международные Каяльские чтения</vt:lpstr>
      <vt:lpstr>Международные Каяльские чтения –  «главная визитная карточка»   «Социально-этнического центра «Игорево поле»</vt:lpstr>
      <vt:lpstr>Девиз мероприятия:  «Слово о полку Игореве- памятник культуры, объединяющий народы».   </vt:lpstr>
      <vt:lpstr>В мероприятии принимает участие молодежь из разных регионов и государств</vt:lpstr>
      <vt:lpstr>Презентация PowerPoint</vt:lpstr>
      <vt:lpstr>4 ноября – Высадка Парка народного единства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модели возрождения депрессивной территории посредством культуры и истории  (на примере создания социально-этнического  центра «Игорево поле»)</dc:title>
  <dc:creator>User</dc:creator>
  <cp:lastModifiedBy>Аржановкая</cp:lastModifiedBy>
  <cp:revision>107</cp:revision>
  <dcterms:created xsi:type="dcterms:W3CDTF">2002-07-18T20:53:50Z</dcterms:created>
  <dcterms:modified xsi:type="dcterms:W3CDTF">2016-08-30T14:57:50Z</dcterms:modified>
</cp:coreProperties>
</file>